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864" r:id="rId2"/>
    <p:sldId id="1303" r:id="rId3"/>
    <p:sldId id="1347" r:id="rId4"/>
    <p:sldId id="1348" r:id="rId5"/>
    <p:sldId id="1349" r:id="rId6"/>
    <p:sldId id="1352" r:id="rId7"/>
    <p:sldId id="1353" r:id="rId8"/>
    <p:sldId id="1354" r:id="rId9"/>
    <p:sldId id="1355" r:id="rId10"/>
    <p:sldId id="1356" r:id="rId11"/>
    <p:sldId id="1350" r:id="rId12"/>
    <p:sldId id="1346" r:id="rId13"/>
    <p:sldId id="1351" r:id="rId14"/>
    <p:sldId id="1306" r:id="rId15"/>
    <p:sldId id="1305" r:id="rId16"/>
    <p:sldId id="1357" r:id="rId17"/>
    <p:sldId id="1308" r:id="rId18"/>
    <p:sldId id="1345" r:id="rId19"/>
    <p:sldId id="1307" r:id="rId20"/>
    <p:sldId id="1309" r:id="rId21"/>
    <p:sldId id="1310" r:id="rId22"/>
    <p:sldId id="1311" r:id="rId23"/>
    <p:sldId id="1314" r:id="rId24"/>
    <p:sldId id="1316" r:id="rId25"/>
    <p:sldId id="1317" r:id="rId26"/>
    <p:sldId id="1321" r:id="rId27"/>
    <p:sldId id="1324" r:id="rId28"/>
    <p:sldId id="1325" r:id="rId29"/>
    <p:sldId id="1326" r:id="rId30"/>
    <p:sldId id="1327" r:id="rId31"/>
    <p:sldId id="1328" r:id="rId32"/>
    <p:sldId id="1323" r:id="rId33"/>
    <p:sldId id="1322" r:id="rId34"/>
    <p:sldId id="1329" r:id="rId35"/>
    <p:sldId id="1330" r:id="rId36"/>
    <p:sldId id="1358" r:id="rId37"/>
    <p:sldId id="257" r:id="rId38"/>
    <p:sldId id="258" r:id="rId39"/>
    <p:sldId id="259" r:id="rId40"/>
    <p:sldId id="260" r:id="rId41"/>
    <p:sldId id="261" r:id="rId42"/>
    <p:sldId id="262" r:id="rId43"/>
    <p:sldId id="263" r:id="rId44"/>
    <p:sldId id="264" r:id="rId45"/>
    <p:sldId id="265" r:id="rId46"/>
    <p:sldId id="1215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4" autoAdjust="0"/>
    <p:restoredTop sz="94731" autoAdjust="0"/>
  </p:normalViewPr>
  <p:slideViewPr>
    <p:cSldViewPr>
      <p:cViewPr varScale="1">
        <p:scale>
          <a:sx n="115" d="100"/>
          <a:sy n="115" d="100"/>
        </p:scale>
        <p:origin x="8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272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605AC-37C3-4282-ADA5-7A11579A9E46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6F8-7DCE-40C5-BD53-C6AC96571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69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6F8-7DCE-40C5-BD53-C6AC965715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07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6F8-7DCE-40C5-BD53-C6AC965715E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44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105C5-D81C-4F82-97B1-B5EB4D9BA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3DAF-ED91-4FDF-88B9-6217AFB34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73E56-AE63-43BD-BE8B-C8A90D4B3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89576-B74D-4B15-8A9E-98A123E4A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C4BCF-9332-4E8E-9862-A489BFB2C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2E7BC-AE64-410A-A83F-CE7A285FD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2E206-87EC-4C49-9217-5D877A48C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1D77E-02DC-4941-B0A7-11D965141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1ACA6-E864-4885-AA95-D98F2500F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28432-60A5-4EB6-8757-4049E50FE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0D918-E6C2-43CE-97EF-6554A1FB2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413F20D7-58AE-47BC-9524-9EA973C1D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24778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200" b="0" dirty="0" err="1"/>
              <a:t>Pleshka-Birobidzhan</a:t>
            </a:r>
            <a:endParaRPr lang="en-US" sz="32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4EA5D-BC84-4126-8ED7-3BDD39327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56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15AEB5-234B-419B-905F-759D013FB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15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E4528D-9C55-463B-AB58-144237EF5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49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114711-D655-4292-AE81-62D2A7F0D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14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E7FD3-E514-4C26-B72F-E7034D316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77"/>
            <a:ext cx="9144000" cy="65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34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1EBBF4-AFCC-443D-A8D0-B3C2AF30D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02" y="0"/>
            <a:ext cx="4953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15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C2F31C-B4C4-4F22-8814-B5ABD3A538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619"/>
            <a:ext cx="9144000" cy="644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22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BB1FE-1F55-4FAB-88EA-3090E60FE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999"/>
            <a:ext cx="9144000" cy="651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9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B90A3-825B-478A-A7F7-FFE8E4986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68"/>
            <a:ext cx="9144000" cy="6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88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91BBE3-4452-4CBF-A24A-3866BB03F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23" y="0"/>
            <a:ext cx="4946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5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zionism-israel.com/dic/Birobidjan_Map.jpg">
            <a:extLst>
              <a:ext uri="{FF2B5EF4-FFF2-40B4-BE49-F238E27FC236}">
                <a16:creationId xmlns:a16="http://schemas.microsoft.com/office/drawing/2014/main" id="{2FC7D85F-A7AA-470E-A016-C89437CEB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450136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97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AE0390-11AD-4C18-B82E-597090C1D2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80" y="0"/>
            <a:ext cx="4779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8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15EBA-3A06-4FA4-923D-4750DE3F4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37"/>
            <a:ext cx="9144000" cy="659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36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F5A1F0-FC2E-4741-B1F2-C0FB36518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2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47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2E81F-DBFD-475D-B6BB-2ACCC3360F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17"/>
            <a:ext cx="9144000" cy="66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48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B96A5-70EF-4E48-9859-C6C89E190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78" y="0"/>
            <a:ext cx="4850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84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E6134-BC12-4164-8CBA-E7B157970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78"/>
            <a:ext cx="9144000" cy="662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2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D454BA-4E60-43B6-8C3C-A6197D7A3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36"/>
            <a:ext cx="9144000" cy="6534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D6A724-3578-4904-BBF9-C4FC06F93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86"/>
            <a:ext cx="9144000" cy="57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05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18977-D7B4-4D0D-88E1-BB9325911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86"/>
            <a:ext cx="9144000" cy="57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92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26634-2E41-4644-BEE0-D9E27D76F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86"/>
            <a:ext cx="9144000" cy="57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8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EB6114-0053-4E53-9E0E-31B287FA7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86"/>
            <a:ext cx="9144000" cy="57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9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73147-8AEB-4EFF-BBCE-75B769828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3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A76155-CA5E-4FE8-B1B8-D0FF79F2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86"/>
            <a:ext cx="9144000" cy="57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95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319BE-587A-4A8F-91E5-5DCC43EF8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86"/>
            <a:ext cx="9144000" cy="57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1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12597-A331-4550-8509-E9563734D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86"/>
            <a:ext cx="9144000" cy="57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51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6007FF-9D09-453A-B9F3-E95F6254D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86"/>
            <a:ext cx="9144000" cy="57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66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190E8-2C59-418D-A79C-0A7EE40CC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10"/>
            <a:ext cx="9144000" cy="631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67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34F4ED-3F2E-44FD-A4EC-5B7027BB3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800"/>
            <a:ext cx="4216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73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ECF0796-9783-410D-A87E-28D4F2296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4" y="561735"/>
            <a:ext cx="7816052" cy="57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35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vietMoscowsYiddishGayDictionary_YevgeniyFiks-8">
            <a:extLst>
              <a:ext uri="{FF2B5EF4-FFF2-40B4-BE49-F238E27FC236}">
                <a16:creationId xmlns:a16="http://schemas.microsoft.com/office/drawing/2014/main" id="{BDD47102-0363-473F-A6D5-8C6E9082E2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10" y="857250"/>
            <a:ext cx="34301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31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vietMoscowsYiddishGayDictionary_YevgeniyFiks-10">
            <a:extLst>
              <a:ext uri="{FF2B5EF4-FFF2-40B4-BE49-F238E27FC236}">
                <a16:creationId xmlns:a16="http://schemas.microsoft.com/office/drawing/2014/main" id="{EDC2C3F0-F211-46D2-A1B1-EA6E3DEE0B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10" y="857250"/>
            <a:ext cx="34301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417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vietMoscowsYiddishGayDictionary_YevgeniyFiks-12">
            <a:extLst>
              <a:ext uri="{FF2B5EF4-FFF2-40B4-BE49-F238E27FC236}">
                <a16:creationId xmlns:a16="http://schemas.microsoft.com/office/drawing/2014/main" id="{915F54AF-5C41-4880-BC6D-0BF1030D38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10" y="857250"/>
            <a:ext cx="34301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8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779F2-766D-49B1-B7BF-17B132FED4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60"/>
            <a:ext cx="9144000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99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vietMoscowsYiddishGayDictionary_YevgeniyFiks-13">
            <a:extLst>
              <a:ext uri="{FF2B5EF4-FFF2-40B4-BE49-F238E27FC236}">
                <a16:creationId xmlns:a16="http://schemas.microsoft.com/office/drawing/2014/main" id="{2A5B5C40-D9B4-412D-8FD4-AF4FA3E590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10" y="857250"/>
            <a:ext cx="34301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51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vietMoscowsYiddishGayDictionary_YevgeniyFiks-14">
            <a:extLst>
              <a:ext uri="{FF2B5EF4-FFF2-40B4-BE49-F238E27FC236}">
                <a16:creationId xmlns:a16="http://schemas.microsoft.com/office/drawing/2014/main" id="{3ED9FC3B-35F0-4C1C-B537-8349ED37C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10" y="857250"/>
            <a:ext cx="34301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37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vietMoscowsYiddishGayDictionary_YevgeniyFiks-30">
            <a:extLst>
              <a:ext uri="{FF2B5EF4-FFF2-40B4-BE49-F238E27FC236}">
                <a16:creationId xmlns:a16="http://schemas.microsoft.com/office/drawing/2014/main" id="{0BCC6F0B-D849-4D2D-9C99-CF6953CDBC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10" y="857250"/>
            <a:ext cx="34301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92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vietMoscowsYiddishGayDictionary_YevgeniyFiks-32">
            <a:extLst>
              <a:ext uri="{FF2B5EF4-FFF2-40B4-BE49-F238E27FC236}">
                <a16:creationId xmlns:a16="http://schemas.microsoft.com/office/drawing/2014/main" id="{E592C9F1-9D17-4B0C-A44D-2CA962C3DF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10" y="857250"/>
            <a:ext cx="34301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30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vietMoscowsYiddishGayDictionary_YevgeniyFiks-43">
            <a:extLst>
              <a:ext uri="{FF2B5EF4-FFF2-40B4-BE49-F238E27FC236}">
                <a16:creationId xmlns:a16="http://schemas.microsoft.com/office/drawing/2014/main" id="{D1F529AE-4BE9-40B9-942B-BBB49B9994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10" y="857250"/>
            <a:ext cx="34301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07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vietMoscowsYiddishGayDictionary_YevgeniyFiks-77">
            <a:extLst>
              <a:ext uri="{FF2B5EF4-FFF2-40B4-BE49-F238E27FC236}">
                <a16:creationId xmlns:a16="http://schemas.microsoft.com/office/drawing/2014/main" id="{143A64F8-307F-4583-BB12-1BCA0A8228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10" y="857250"/>
            <a:ext cx="34301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27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2667000"/>
            <a:ext cx="8763000" cy="12954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en-US" b="1" dirty="0"/>
              <a:t>End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9482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C2A9C-D01B-4D71-A9F3-6C704591A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72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46F62-39A1-46E3-AF69-61E5EB76A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57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B6CEC-C5DF-4AF5-AE03-0EED5C2E2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8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79F-8FFA-4E1C-B4AA-C1C3237058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36" y="0"/>
            <a:ext cx="4571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96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3DCA4-54DB-4095-AD45-671110ADD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1676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4</Words>
  <Application>Microsoft Office PowerPoint</Application>
  <PresentationFormat>On-screen Show (4:3)</PresentationFormat>
  <Paragraphs>4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Mercer County Coummunity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stocktom</dc:creator>
  <cp:lastModifiedBy>yevgeniy</cp:lastModifiedBy>
  <cp:revision>276</cp:revision>
  <dcterms:created xsi:type="dcterms:W3CDTF">2005-01-18T04:12:12Z</dcterms:created>
  <dcterms:modified xsi:type="dcterms:W3CDTF">2020-09-12T16:08:19Z</dcterms:modified>
</cp:coreProperties>
</file>