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evr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3671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Каин и Авель. Комментарий к убийству. </a:t>
            </a:r>
            <a:r>
              <a:rPr lang="ru-RU" dirty="0" smtClean="0"/>
              <a:t>30.11.2014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31698"/>
            <a:ext cx="7200800" cy="2185534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Каспина</a:t>
            </a:r>
            <a:r>
              <a:rPr lang="ru-RU" sz="4000" dirty="0" smtClean="0"/>
              <a:t> Мария</a:t>
            </a:r>
          </a:p>
          <a:p>
            <a:r>
              <a:rPr lang="ru-RU" sz="4000" dirty="0" smtClean="0"/>
              <a:t>Музей истории евреев в России</a:t>
            </a:r>
          </a:p>
          <a:p>
            <a:r>
              <a:rPr lang="en-US" sz="4000" dirty="0" smtClean="0">
                <a:hlinkClick r:id="rId2"/>
              </a:rPr>
              <a:t>www.mievr.ru</a:t>
            </a:r>
            <a:r>
              <a:rPr lang="en-US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5784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Каин и Авель.</a:t>
            </a:r>
            <a:br>
              <a:rPr lang="ru-RU" dirty="0" smtClean="0"/>
            </a:br>
            <a:r>
              <a:rPr lang="ru-RU" dirty="0" smtClean="0"/>
              <a:t>Синагога в г. </a:t>
            </a:r>
            <a:r>
              <a:rPr lang="ru-RU" dirty="0" err="1" smtClean="0"/>
              <a:t>Ланцут</a:t>
            </a:r>
            <a:r>
              <a:rPr lang="ru-RU" dirty="0" smtClean="0"/>
              <a:t> (Польша)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66758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36712"/>
            <a:ext cx="8229600" cy="1656184"/>
          </a:xfrm>
        </p:spPr>
        <p:txBody>
          <a:bodyPr/>
          <a:lstStyle/>
          <a:p>
            <a:r>
              <a:rPr lang="ru-RU" dirty="0" smtClean="0"/>
              <a:t>Бытие 4:8-10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31698"/>
            <a:ext cx="7200800" cy="218553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 сказал Каин Авелю, брату своему. И когда они были в поле, восстал Каин на Авеля, брата своего, и убил его. </a:t>
            </a:r>
          </a:p>
          <a:p>
            <a:r>
              <a:rPr lang="ru-RU" dirty="0"/>
              <a:t>И сказал Господь Каину: где Авель, брат твой? Он сказал: не знаю; разве я сторож брату моему? </a:t>
            </a:r>
          </a:p>
          <a:p>
            <a:r>
              <a:rPr lang="ru-RU" dirty="0"/>
              <a:t>И сказал: что ты сделал? голос крови брата твоего вопиет ко Мне от земли;</a:t>
            </a:r>
          </a:p>
        </p:txBody>
      </p:sp>
    </p:spTree>
    <p:extLst>
      <p:ext uri="{BB962C8B-B14F-4D97-AF65-F5344CB8AC3E}">
        <p14:creationId xmlns:p14="http://schemas.microsoft.com/office/powerpoint/2010/main" val="204356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Берешит</a:t>
            </a:r>
            <a:r>
              <a:rPr lang="ru-RU" dirty="0" smtClean="0"/>
              <a:t> Раба, </a:t>
            </a:r>
            <a:r>
              <a:rPr lang="ru-RU" dirty="0" smtClean="0"/>
              <a:t>22:8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32" y="1600200"/>
            <a:ext cx="4933335" cy="4708525"/>
          </a:xfrm>
        </p:spPr>
      </p:pic>
    </p:spTree>
    <p:extLst>
      <p:ext uri="{BB962C8B-B14F-4D97-AF65-F5344CB8AC3E}">
        <p14:creationId xmlns:p14="http://schemas.microsoft.com/office/powerpoint/2010/main" val="182288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Берешит</a:t>
            </a:r>
            <a:r>
              <a:rPr lang="ru-RU" dirty="0" smtClean="0"/>
              <a:t> Раба</a:t>
            </a:r>
            <a:r>
              <a:rPr lang="ru-RU" smtClean="0"/>
              <a:t>, </a:t>
            </a:r>
            <a:r>
              <a:rPr lang="ru-RU" smtClean="0"/>
              <a:t>22:8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		Типология конфликта:</a:t>
            </a:r>
            <a:endParaRPr lang="ru-RU" dirty="0"/>
          </a:p>
          <a:p>
            <a:r>
              <a:rPr lang="ru-RU" dirty="0" smtClean="0"/>
              <a:t>Имущество</a:t>
            </a:r>
          </a:p>
          <a:p>
            <a:r>
              <a:rPr lang="ru-RU" dirty="0" smtClean="0"/>
              <a:t>Религия</a:t>
            </a:r>
          </a:p>
          <a:p>
            <a:r>
              <a:rPr lang="ru-RU" dirty="0" err="1" smtClean="0"/>
              <a:t>Женшина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707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Берешит</a:t>
            </a:r>
            <a:r>
              <a:rPr lang="ru-RU" dirty="0" smtClean="0"/>
              <a:t> Раба, 22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417948" cy="47085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21288"/>
            <a:ext cx="4680520" cy="5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8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Берешит</a:t>
            </a:r>
            <a:r>
              <a:rPr lang="ru-RU" dirty="0" smtClean="0"/>
              <a:t> Раба, 22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1852612"/>
            <a:ext cx="7988300" cy="4203700"/>
          </a:xfrm>
        </p:spPr>
      </p:pic>
    </p:spTree>
    <p:extLst>
      <p:ext uri="{BB962C8B-B14F-4D97-AF65-F5344CB8AC3E}">
        <p14:creationId xmlns:p14="http://schemas.microsoft.com/office/powerpoint/2010/main" val="2377781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106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Каин и Авель. Комментарий к убийству. 30.11.2014</vt:lpstr>
      <vt:lpstr>Каин и Авель. Синагога в г. Ланцут (Польша)</vt:lpstr>
      <vt:lpstr>Бытие 4:8-10</vt:lpstr>
      <vt:lpstr>Берешит Раба, 22:8</vt:lpstr>
      <vt:lpstr>Берешит Раба, 22:8</vt:lpstr>
      <vt:lpstr>Берешит Раба, 22</vt:lpstr>
      <vt:lpstr>Берешит Раба, 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Каин и Авель. Синагога в г. Ланцут (Польша)</dc:title>
  <dc:creator>Work</dc:creator>
  <cp:lastModifiedBy>Work</cp:lastModifiedBy>
  <cp:revision>5</cp:revision>
  <dcterms:created xsi:type="dcterms:W3CDTF">2014-11-26T11:09:08Z</dcterms:created>
  <dcterms:modified xsi:type="dcterms:W3CDTF">2014-11-26T11:40:57Z</dcterms:modified>
</cp:coreProperties>
</file>